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80" r:id="rId2"/>
    <p:sldId id="28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7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DB0BE-E2A1-4009-B940-DF152667C11F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01E9E-9130-408B-BAF8-008DEEEB2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8FA60-1ABB-455C-97A3-F84D2BE77926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A966E-2043-4D95-9BDC-86182E436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90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923A69-30F5-4B4C-9A2B-1C4D7DE2987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93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3617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0185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12352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5398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3759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4236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629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924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9960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608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2962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21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534400" cy="9144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25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2018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839200" cy="54864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72b: </a:t>
            </a:r>
            <a:r>
              <a:rPr lang="es-ES_tradnl" altLang="en-US" sz="2800" dirty="0"/>
              <a:t>¿Quien </a:t>
            </a:r>
            <a:r>
              <a:rPr lang="es-ES_tradnl" altLang="en-US" sz="2800" dirty="0" smtClean="0"/>
              <a:t>te examina cuando estas </a:t>
            </a:r>
            <a:r>
              <a:rPr lang="es-ES_tradnl" altLang="en-US" sz="2800" dirty="0"/>
              <a:t>enfermo</a:t>
            </a:r>
            <a:r>
              <a:rPr lang="es-ES_tradnl" altLang="en-US" sz="2800" dirty="0" smtClean="0"/>
              <a:t>?</a:t>
            </a:r>
          </a:p>
          <a:p>
            <a:pPr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about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object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pronouns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.</a:t>
            </a:r>
            <a:endParaRPr lang="es-ES_tradnl" altLang="en-US" sz="2800" i="1" dirty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</a:t>
            </a:r>
          </a:p>
          <a:p>
            <a:pPr algn="ctr">
              <a:buFontTx/>
              <a:buNone/>
            </a:pPr>
            <a:r>
              <a:rPr lang="es-ES_tradnl" altLang="en-US" sz="2800" b="1" dirty="0" smtClean="0">
                <a:solidFill>
                  <a:srgbClr val="00B050"/>
                </a:solidFill>
              </a:rPr>
              <a:t>TOMAR </a:t>
            </a:r>
            <a:r>
              <a:rPr lang="es-ES_tradnl" altLang="en-US" sz="2800" b="1" u="sng" dirty="0" err="1" smtClean="0">
                <a:solidFill>
                  <a:srgbClr val="00B050"/>
                </a:solidFill>
              </a:rPr>
              <a:t>Quiz</a:t>
            </a:r>
            <a:r>
              <a:rPr lang="es-ES_tradnl" altLang="en-US" sz="2800" b="1" u="sng" dirty="0" smtClean="0">
                <a:solidFill>
                  <a:srgbClr val="00B050"/>
                </a:solidFill>
              </a:rPr>
              <a:t> 3: Capitulo 6</a:t>
            </a:r>
            <a:endParaRPr lang="es-ES_tradnl" altLang="en-US" sz="2800" b="1" dirty="0">
              <a:solidFill>
                <a:srgbClr val="00B050"/>
              </a:solidFill>
            </a:endParaRPr>
          </a:p>
          <a:p>
            <a:r>
              <a:rPr lang="es-ES_tradnl" altLang="en-US" sz="2800" dirty="0" err="1" smtClean="0"/>
              <a:t>Write</a:t>
            </a:r>
            <a:r>
              <a:rPr lang="es-ES_tradnl" altLang="en-US" sz="2800" dirty="0" smtClean="0"/>
              <a:t> </a:t>
            </a:r>
            <a:r>
              <a:rPr lang="es-ES_tradnl" altLang="en-US" sz="2800" dirty="0"/>
              <a:t>2 </a:t>
            </a:r>
            <a:r>
              <a:rPr lang="es-ES_tradnl" altLang="en-US" sz="2800" dirty="0" err="1"/>
              <a:t>sentences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with</a:t>
            </a:r>
            <a:r>
              <a:rPr lang="es-ES_tradnl" altLang="en-US" sz="2800" dirty="0"/>
              <a:t> </a:t>
            </a:r>
            <a:r>
              <a:rPr lang="es-ES_tradnl" altLang="en-US" sz="2800" b="1" dirty="0"/>
              <a:t>me gusta</a:t>
            </a:r>
          </a:p>
          <a:p>
            <a:endParaRPr lang="es-ES_tradnl" altLang="en-US" sz="2800" b="1" dirty="0"/>
          </a:p>
          <a:p>
            <a:endParaRPr lang="es-ES_tradnl" altLang="en-US" sz="2800" dirty="0"/>
          </a:p>
          <a:p>
            <a:r>
              <a:rPr lang="es-ES_tradnl" altLang="en-US" sz="2800" dirty="0" err="1"/>
              <a:t>Write</a:t>
            </a:r>
            <a:r>
              <a:rPr lang="es-ES_tradnl" altLang="en-US" sz="2800" dirty="0"/>
              <a:t> 2 </a:t>
            </a:r>
            <a:r>
              <a:rPr lang="es-ES_tradnl" altLang="en-US" sz="2800" dirty="0" err="1"/>
              <a:t>sentences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with</a:t>
            </a:r>
            <a:r>
              <a:rPr lang="es-ES_tradnl" altLang="en-US" sz="2800" dirty="0"/>
              <a:t> </a:t>
            </a:r>
            <a:r>
              <a:rPr lang="es-ES_tradnl" altLang="en-US" sz="2800" b="1" dirty="0"/>
              <a:t>me gustan</a:t>
            </a:r>
            <a:endParaRPr lang="es-ES_tradnl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042309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Repaso 	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6666875"/>
              </p:ext>
            </p:extLst>
          </p:nvPr>
        </p:nvGraphicFramePr>
        <p:xfrm>
          <a:off x="76200" y="1269385"/>
          <a:ext cx="8610600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1842"/>
                <a:gridCol w="4118758"/>
              </a:tblGrid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es-ES_tradnl" sz="3200" dirty="0" smtClean="0">
                          <a:solidFill>
                            <a:schemeClr val="tx1"/>
                          </a:solidFill>
                        </a:rPr>
                        <a:t>Ser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dirty="0" smtClean="0">
                          <a:solidFill>
                            <a:schemeClr val="tx1"/>
                          </a:solidFill>
                        </a:rPr>
                        <a:t>Estar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20777">
                <a:tc>
                  <a:txBody>
                    <a:bodyPr/>
                    <a:lstStyle/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17227" y="708818"/>
            <a:ext cx="862197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kern="0" dirty="0" err="1" smtClean="0"/>
              <a:t>When</a:t>
            </a:r>
            <a:r>
              <a:rPr lang="es-ES_tradnl" kern="0" dirty="0" smtClean="0"/>
              <a:t> do </a:t>
            </a:r>
            <a:r>
              <a:rPr lang="es-ES_tradnl" kern="0" dirty="0" err="1" smtClean="0"/>
              <a:t>we</a:t>
            </a:r>
            <a:r>
              <a:rPr lang="es-ES_tradnl" kern="0" dirty="0" smtClean="0"/>
              <a:t> use….?</a:t>
            </a:r>
          </a:p>
          <a:p>
            <a:endParaRPr lang="es-ES_tradnl" kern="0" dirty="0"/>
          </a:p>
          <a:p>
            <a:endParaRPr lang="es-ES_tradnl" kern="0" dirty="0" smtClean="0"/>
          </a:p>
          <a:p>
            <a:endParaRPr lang="es-ES_tradnl" kern="0" dirty="0"/>
          </a:p>
          <a:p>
            <a:endParaRPr lang="es-ES_tradnl" kern="0" dirty="0" smtClean="0"/>
          </a:p>
          <a:p>
            <a:endParaRPr lang="es-ES_tradnl" kern="0" dirty="0"/>
          </a:p>
          <a:p>
            <a:endParaRPr lang="es-ES_tradnl" kern="0" dirty="0" smtClean="0"/>
          </a:p>
          <a:p>
            <a:endParaRPr lang="es-ES_tradnl" kern="0" dirty="0"/>
          </a:p>
          <a:p>
            <a:r>
              <a:rPr lang="es-ES_tradnl" kern="0" dirty="0" err="1" smtClean="0"/>
              <a:t>Write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one</a:t>
            </a:r>
            <a:r>
              <a:rPr lang="es-ES_tradnl" kern="0" dirty="0" smtClean="0"/>
              <a:t> original </a:t>
            </a:r>
            <a:r>
              <a:rPr lang="es-ES_tradnl" kern="0" dirty="0" err="1" smtClean="0"/>
              <a:t>sentence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with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each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reason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for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both</a:t>
            </a:r>
            <a:r>
              <a:rPr lang="es-ES_tradnl" kern="0" dirty="0" smtClean="0"/>
              <a:t> SER and ESTAR. (10 total)</a:t>
            </a:r>
            <a:endParaRPr lang="en-US" kern="0" dirty="0" smtClean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62000" y="2057400"/>
            <a:ext cx="33159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Trait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err="1" smtClean="0">
                <a:solidFill>
                  <a:srgbClr val="0000FF"/>
                </a:solidFill>
              </a:rPr>
              <a:t>or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err="1" smtClean="0">
                <a:solidFill>
                  <a:srgbClr val="0000FF"/>
                </a:solidFill>
              </a:rPr>
              <a:t>characteristic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98828" y="2510135"/>
            <a:ext cx="108876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Origin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62000" y="2971800"/>
            <a:ext cx="174118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Date / time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62000" y="3537802"/>
            <a:ext cx="18950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Possession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798828" y="4034135"/>
            <a:ext cx="10230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Event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762000" y="4508310"/>
            <a:ext cx="13484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Material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5990602" y="1976735"/>
            <a:ext cx="12602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Feeling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181600" y="2505670"/>
            <a:ext cx="32203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Temporary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err="1" smtClean="0">
                <a:solidFill>
                  <a:srgbClr val="0000FF"/>
                </a:solidFill>
              </a:rPr>
              <a:t>condition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5888009" y="3039070"/>
            <a:ext cx="13628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location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5896132" y="3731567"/>
            <a:ext cx="13428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i="1" dirty="0" err="1" smtClean="0">
                <a:solidFill>
                  <a:srgbClr val="0000FF"/>
                </a:solidFill>
              </a:rPr>
              <a:t>Weather</a:t>
            </a:r>
            <a:endParaRPr lang="es-ES_tradnl" altLang="en-US" sz="24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7190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10987</TotalTime>
  <Words>88</Words>
  <Application>Microsoft Office PowerPoint</Application>
  <PresentationFormat>On-screen Show (4:3)</PresentationFormat>
  <Paragraphs>44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 Clase 702 La fecha es el 25 de mayo del 2018</vt:lpstr>
      <vt:lpstr>Repaso 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18 de marzo del 2015</dc:title>
  <dc:creator>Helen Zumaeta</dc:creator>
  <cp:lastModifiedBy>Helen Zumaeta</cp:lastModifiedBy>
  <cp:revision>39</cp:revision>
  <cp:lastPrinted>2015-03-18T19:20:57Z</cp:lastPrinted>
  <dcterms:created xsi:type="dcterms:W3CDTF">2015-03-17T21:58:59Z</dcterms:created>
  <dcterms:modified xsi:type="dcterms:W3CDTF">2018-05-25T20:53:50Z</dcterms:modified>
</cp:coreProperties>
</file>